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58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964D3-48A3-374C-81A6-72C5AC307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D684E0-442D-3C45-921F-5A1CB2F9C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83F76A-1328-8741-92CB-EC84BD3F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F49E79-9BE6-4A45-BA02-213C9FD4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883913-8B4A-AD4E-B5A0-2B5700ED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76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A4960-2042-4C4D-8968-4DF3FBB5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53599E-02EE-664E-BA90-B7512CEAE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91BFFF-41DF-1146-87FF-F6602FD17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8EDC74-E659-5349-83C9-2AC29C01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454567-7B45-F140-A429-22B82834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10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96BBEF7-A170-B644-B577-D14360AB8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DE2F4E-1692-E44A-9745-DDC42AC83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15255-935C-9343-9F38-AC4A23D2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1DF2B1-FDE9-A042-A538-A2070579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AA7095-8877-4448-88FE-00B646CF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87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D18F9-BF2C-9043-99BD-F99D0EB5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C7BB48-8BEE-9845-8F8C-63636AB7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FD11F4-FE37-0846-B6F2-EBC815AD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0BB3CF-C255-2E49-AF05-1B039032E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780C6B-3B2F-AA43-ACCA-894E33DA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10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B6F29-6670-DC40-BFC0-38027F76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8C9291-7D24-A443-B6B9-85AF56BA9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C718A0-06F6-9B4B-8B59-7089F553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ECB744-E852-1E46-9D5D-17332D1D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B7559E-1CC6-C049-830A-FE4F5051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02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11E23-58A4-8B4E-A974-16D30D55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A71429-F14A-F94E-B7A8-F7FCAEE4D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9ED917-A140-A647-B40C-54010EC3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1862E-1F40-914E-A4FA-DAC50E9D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7C6701-9BBC-9845-BBCC-F5E0B85F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01CD4D-63DA-D749-A364-79EEC580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16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A2972-3094-E94A-8B77-514EEC61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B6DCF-8071-344F-B3AE-265988641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1F8E49-CBBF-AD40-86B6-CABB9F0D9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91C3C6-39B3-574A-838F-FDFA7DE34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297F86-4ED3-6548-9917-BF1C5CA51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7FA9074-8998-AB44-87B7-DBDAC110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C33F4DA-99D3-A949-8762-B51123DA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E7AB16-6E7E-8944-BCAB-D711B6E6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21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23174-E54E-E744-AF91-1AC82CEC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A03B35-EDA3-D04D-8E95-FA7F3F58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E79E64-FA03-4F47-8CD1-2EE25AD3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D8F83E-44CC-5847-AB1D-FF2F85D9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53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CECFD2-0EA3-724D-B623-73D8BD25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0CB3C6-8E5B-2149-B64B-10458D0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723F0F-CDAE-1C44-A300-22B35EBE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33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DC18B-830B-CA4E-93B2-0E86E5B3E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E9F9B4-FB5F-F546-8E85-63F354BF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94C4E7-886B-7848-AD29-E1108C027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2EA6EF-5D12-EB43-A6C3-F55B3DD8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134CD3-E5ED-224A-913D-19C96676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277E68-60E2-2640-8963-382A0D76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84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46029-84F1-FB4A-B907-BB2E40D0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E9735ED-0341-D54A-9EAA-BCA46BB0E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8CB3A6-7E52-2A47-8A12-5E2A375A6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A85A33-2904-A345-9EE8-1CAFF3A0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C8EE6-2864-A94F-9918-15B9E806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CB57D6-6153-C948-BC1B-1B363DAF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79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77B356-C2FC-8D42-99AF-CA13DBB7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755AFE-C262-8542-A5CC-C6D98CE57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E85172-65DD-5444-A90F-EB067FD54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EBA32-DB8F-994A-B25F-49AFEC017702}" type="datetimeFigureOut">
              <a:rPr lang="de-DE" smtClean="0"/>
              <a:t>24.08.21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5A6992-DD79-8C4A-88D2-2A7F003C9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FD7871-20B7-0745-A944-631A23E3B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550EA-AF82-9841-9282-FCCEBDCA5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39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logoweb.org/web?https://raw.githubusercontent.com/Sumidu/covid19shiny/master/infections.nlogo" TargetMode="External"/><Relationship Id="rId2" Type="http://schemas.openxmlformats.org/officeDocument/2006/relationships/hyperlink" Target="http://covidsim.e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gesschau.de/" TargetMode="External"/><Relationship Id="rId4" Type="http://schemas.openxmlformats.org/officeDocument/2006/relationships/hyperlink" Target="https://www.tagesschau.de/inland/coronavirus-karte-deutschland-101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1A358-E285-FB45-8133-5D2C5106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Visualisierungen während der Corona Pandemie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98381C-DD13-4D47-930B-8D49F70290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244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A5454-40C8-3E45-894C-9CA09B24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D34F60-16F2-3B4F-9A1B-1DA2F6A0F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6F3ED8-70DE-4E49-A9EC-5811A955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59"/>
            <a:ext cx="12192000" cy="64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7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771FF8-DA86-F148-9E56-8BF76E86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0AFA0B-83EC-4F45-B385-96DC107D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effectLst/>
              </a:rPr>
              <a:t>„</a:t>
            </a:r>
            <a:r>
              <a:rPr lang="de-DE" dirty="0" err="1">
                <a:effectLst/>
              </a:rPr>
              <a:t>CovidSIM</a:t>
            </a:r>
            <a:r>
              <a:rPr lang="de-DE" dirty="0">
                <a:effectLst/>
              </a:rPr>
              <a:t>“. Zugegriffen 24. August 2021. </a:t>
            </a:r>
            <a:r>
              <a:rPr lang="de-DE" dirty="0">
                <a:effectLst/>
                <a:hlinkClick r:id="rId2"/>
              </a:rPr>
              <a:t>http://covidsim.eu/</a:t>
            </a:r>
            <a:r>
              <a:rPr lang="de-DE" dirty="0">
                <a:effectLst/>
              </a:rPr>
              <a:t>.</a:t>
            </a:r>
          </a:p>
          <a:p>
            <a:r>
              <a:rPr lang="de-DE" dirty="0">
                <a:effectLst/>
              </a:rPr>
              <a:t>„</a:t>
            </a:r>
            <a:r>
              <a:rPr lang="de-DE" dirty="0" err="1">
                <a:effectLst/>
              </a:rPr>
              <a:t>NetLogo</a:t>
            </a:r>
            <a:r>
              <a:rPr lang="de-DE" dirty="0">
                <a:effectLst/>
              </a:rPr>
              <a:t> Web: </a:t>
            </a:r>
            <a:r>
              <a:rPr lang="de-DE" dirty="0" err="1">
                <a:effectLst/>
              </a:rPr>
              <a:t>infections</a:t>
            </a:r>
            <a:r>
              <a:rPr lang="de-DE" dirty="0">
                <a:effectLst/>
              </a:rPr>
              <a:t>“. Zugegriffen 24. August 2021. </a:t>
            </a:r>
            <a:r>
              <a:rPr lang="de-DE" dirty="0">
                <a:effectLst/>
                <a:hlinkClick r:id="rId3"/>
              </a:rPr>
              <a:t>https://netlogoweb.org/web?https://raw.githubusercontent.com/Sumidu/covid19shiny/master/infections.nlogo</a:t>
            </a:r>
            <a:r>
              <a:rPr lang="de-DE" dirty="0">
                <a:effectLst/>
              </a:rPr>
              <a:t>.</a:t>
            </a:r>
          </a:p>
          <a:p>
            <a:r>
              <a:rPr lang="de-DE" dirty="0" err="1">
                <a:effectLst/>
              </a:rPr>
              <a:t>tagesschau.de</a:t>
            </a:r>
            <a:r>
              <a:rPr lang="de-DE" dirty="0">
                <a:effectLst/>
              </a:rPr>
              <a:t>. „</a:t>
            </a:r>
            <a:r>
              <a:rPr lang="de-DE" dirty="0" err="1">
                <a:effectLst/>
              </a:rPr>
              <a:t>Coronavirus</a:t>
            </a:r>
            <a:r>
              <a:rPr lang="de-DE" dirty="0">
                <a:effectLst/>
              </a:rPr>
              <a:t>-Lage in Deutschland - aktuelle Zahlen“. </a:t>
            </a:r>
            <a:r>
              <a:rPr lang="de-DE" dirty="0" err="1">
                <a:effectLst/>
              </a:rPr>
              <a:t>tagesschau.de</a:t>
            </a:r>
            <a:r>
              <a:rPr lang="de-DE" dirty="0">
                <a:effectLst/>
              </a:rPr>
              <a:t>. Zugegriffen 24. August 2021. </a:t>
            </a:r>
            <a:r>
              <a:rPr lang="de-DE" dirty="0">
                <a:effectLst/>
                <a:hlinkClick r:id="rId4"/>
              </a:rPr>
              <a:t>https://www.tagesschau.de/inland/coronavirus-karte-deutschland-101.html</a:t>
            </a:r>
            <a:r>
              <a:rPr lang="de-DE" dirty="0">
                <a:effectLst/>
              </a:rPr>
              <a:t>.</a:t>
            </a:r>
          </a:p>
          <a:p>
            <a:r>
              <a:rPr lang="de-DE" dirty="0">
                <a:effectLst/>
              </a:rPr>
              <a:t>———. </a:t>
            </a:r>
            <a:r>
              <a:rPr lang="de-DE" i="1" dirty="0">
                <a:effectLst/>
              </a:rPr>
              <a:t>Tagesschau vom 24.08.2021 20 Uhr</a:t>
            </a:r>
            <a:r>
              <a:rPr lang="de-DE" dirty="0">
                <a:effectLst/>
              </a:rPr>
              <a:t>, 2021. </a:t>
            </a:r>
            <a:r>
              <a:rPr lang="de-DE" dirty="0">
                <a:effectLst/>
                <a:hlinkClick r:id="rId5"/>
              </a:rPr>
              <a:t>https://www.tagesschau.de/</a:t>
            </a:r>
            <a:r>
              <a:rPr lang="de-DE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672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20F5A0-6B22-CD43-973C-8D9A2FEA2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7" y="643466"/>
            <a:ext cx="10175466" cy="557106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DDF66E8-90EA-6641-9A77-D7EA1F2A7F36}"/>
              </a:ext>
            </a:extLst>
          </p:cNvPr>
          <p:cNvSpPr/>
          <p:nvPr/>
        </p:nvSpPr>
        <p:spPr>
          <a:xfrm>
            <a:off x="8690529" y="6214533"/>
            <a:ext cx="3501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effectLst/>
              </a:rPr>
              <a:t>Tagesschau vom 24.08.2021 20 Uhr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76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456A71-95C1-6041-990F-61D9BD556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2" y="643466"/>
            <a:ext cx="9816856" cy="5571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6F904AF-E410-F548-B3DC-AD7322ACEA5A}"/>
              </a:ext>
            </a:extLst>
          </p:cNvPr>
          <p:cNvSpPr/>
          <p:nvPr/>
        </p:nvSpPr>
        <p:spPr>
          <a:xfrm>
            <a:off x="8690529" y="6214533"/>
            <a:ext cx="3501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effectLst/>
              </a:rPr>
              <a:t>Tagesschau vom 24.08.2021 20 Uhr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85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schirmvideo aufnehmen 2021-08-24 um 16.15.45" descr="Bildschirmvideo aufnehmen 2021-08-24 um 16.15.45">
            <a:hlinkClick r:id="" action="ppaction://media"/>
            <a:extLst>
              <a:ext uri="{FF2B5EF4-FFF2-40B4-BE49-F238E27FC236}">
                <a16:creationId xmlns:a16="http://schemas.microsoft.com/office/drawing/2014/main" id="{5C756AE4-3183-F746-A6A7-78B9EA131F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509566"/>
            <a:ext cx="6665383" cy="583886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7CFAC0-1A23-D94D-86F9-19EA5CAB5D90}"/>
              </a:ext>
            </a:extLst>
          </p:cNvPr>
          <p:cNvSpPr txBox="1"/>
          <p:nvPr/>
        </p:nvSpPr>
        <p:spPr>
          <a:xfrm>
            <a:off x="10018183" y="6348434"/>
            <a:ext cx="189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vgl. </a:t>
            </a:r>
            <a:r>
              <a:rPr lang="de-DE" dirty="0" err="1"/>
              <a:t>tagesschau.de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240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5A3F47B-63B3-E448-AD7A-BFC46D672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590" y="643466"/>
            <a:ext cx="7710819" cy="55710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DDFABA-8D39-4F48-BC24-65B7975CB1AE}"/>
              </a:ext>
            </a:extLst>
          </p:cNvPr>
          <p:cNvSpPr txBox="1"/>
          <p:nvPr/>
        </p:nvSpPr>
        <p:spPr>
          <a:xfrm>
            <a:off x="10018183" y="6348434"/>
            <a:ext cx="189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vgl. </a:t>
            </a:r>
            <a:r>
              <a:rPr lang="de-DE" dirty="0" err="1"/>
              <a:t>tagesschau.de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72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9F532A-39EA-D748-9330-F54312614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201" y="643467"/>
            <a:ext cx="7631598" cy="55710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F4706C-9F30-CB44-9F64-0C8C59F150A8}"/>
              </a:ext>
            </a:extLst>
          </p:cNvPr>
          <p:cNvSpPr txBox="1"/>
          <p:nvPr/>
        </p:nvSpPr>
        <p:spPr>
          <a:xfrm>
            <a:off x="10018183" y="6348434"/>
            <a:ext cx="189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</a:rPr>
              <a:t>vgl. </a:t>
            </a:r>
            <a:r>
              <a:rPr lang="de-DE" dirty="0" err="1">
                <a:solidFill>
                  <a:schemeClr val="bg1"/>
                </a:solidFill>
              </a:rPr>
              <a:t>tagesschau.de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0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BDBC0E8-FA3B-4740-AA7B-AAAF5250E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403" y="643466"/>
            <a:ext cx="7987193" cy="55710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1EC641C-0134-314B-BF68-0309ADC9F666}"/>
              </a:ext>
            </a:extLst>
          </p:cNvPr>
          <p:cNvSpPr txBox="1"/>
          <p:nvPr/>
        </p:nvSpPr>
        <p:spPr>
          <a:xfrm>
            <a:off x="10018183" y="6348434"/>
            <a:ext cx="189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/>
              <a:t>vgl. tagesschau.de</a:t>
            </a:r>
          </a:p>
        </p:txBody>
      </p:sp>
    </p:spTree>
    <p:extLst>
      <p:ext uri="{BB962C8B-B14F-4D97-AF65-F5344CB8AC3E}">
        <p14:creationId xmlns:p14="http://schemas.microsoft.com/office/powerpoint/2010/main" val="331510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6F4F9-8EA7-B349-ADC5-A79F8965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E2BE8D-AA2E-E749-AE8B-C0FF74FF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570BFA-E2BF-CA4B-9940-8A2C9344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1" y="187400"/>
            <a:ext cx="4743835" cy="34631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6647A6-8DF9-DB44-82EE-D5E3F8F2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71" y="3650530"/>
            <a:ext cx="4605755" cy="3207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074DDB-95C9-9147-B25D-12872179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55" y="0"/>
            <a:ext cx="4631543" cy="41904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6838C69-397F-8148-867E-87151EA11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455" y="3270250"/>
            <a:ext cx="4972496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447A0-8E61-7446-AE69-E9574B45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3C670D-56B4-2648-B2FF-B374A80D0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8C94B9-3B63-3242-83D6-CC2AA4FC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83"/>
            <a:ext cx="12192000" cy="65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43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Macintosh PowerPoint</Application>
  <PresentationFormat>Breitbild</PresentationFormat>
  <Paragraphs>12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Visualisierungen während der Corona Pandemie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Visualisierungen während der Corona Pandemie</dc:title>
  <dc:creator>Yannik Korzikowski</dc:creator>
  <cp:lastModifiedBy>Yannik Korzikowski</cp:lastModifiedBy>
  <cp:revision>3</cp:revision>
  <dcterms:created xsi:type="dcterms:W3CDTF">2021-08-24T14:13:41Z</dcterms:created>
  <dcterms:modified xsi:type="dcterms:W3CDTF">2021-08-25T11:18:32Z</dcterms:modified>
</cp:coreProperties>
</file>